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1" r:id="rId6"/>
    <p:sldId id="260" r:id="rId7"/>
    <p:sldId id="259" r:id="rId8"/>
    <p:sldId id="258" r:id="rId9"/>
    <p:sldId id="257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FF33C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9EEA376-0FDC-482B-993A-06D517948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53BF07B-B96D-48F5-B4D9-68951D72C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208CEDA-0AC9-4678-869F-164A6BB6E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95752-317D-4D4B-9257-9CF9E615EFB2}" type="datetimeFigureOut">
              <a:rPr lang="hr-HR" smtClean="0"/>
              <a:t>3.5.2022.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CB776A1-9FE2-4BFE-BE43-AAAA420BE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2EBB33C-400B-4557-9A0E-DBD4FC4C7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75CC0-2DCE-475E-92BC-D6862625A44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6411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3C5E79B-9693-4993-92D8-C620ED84F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A5A65A39-AE9E-4153-B8BA-33896ED7BF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23EFA4E-914B-48C5-A757-62B64AC4F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95752-317D-4D4B-9257-9CF9E615EFB2}" type="datetimeFigureOut">
              <a:rPr lang="hr-HR" smtClean="0"/>
              <a:t>3.5.2022.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7E93C06-D307-4F6D-A278-6DD24A3CC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05A5FB3-57EF-41C5-8749-B910417BC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75CC0-2DCE-475E-92BC-D6862625A44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51497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6A1FF162-373E-477A-85AA-11796EB08B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2B923928-79C9-4D11-9109-EECB9DE0A6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D2CB547-1F07-4A77-B39C-35CD1DAE0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95752-317D-4D4B-9257-9CF9E615EFB2}" type="datetimeFigureOut">
              <a:rPr lang="hr-HR" smtClean="0"/>
              <a:t>3.5.2022.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B6DF06A-BC2D-436D-9E1F-C4C0D041D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CF8AC43-8A57-4FB3-A067-2B0B5DAA5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75CC0-2DCE-475E-92BC-D6862625A44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52533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B09D05E-EFE6-4FC6-973A-DF953CC17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AD8D889-9B41-42FA-B4A1-4B82258563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BFCF8C6-DE38-4D51-BECC-2B3A87338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95752-317D-4D4B-9257-9CF9E615EFB2}" type="datetimeFigureOut">
              <a:rPr lang="hr-HR" smtClean="0"/>
              <a:t>3.5.2022.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E9376B1-FCC6-4D5C-9CE4-A361D12FB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3A6B56C-CC25-4BAD-8A20-0760F061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75CC0-2DCE-475E-92BC-D6862625A44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12095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5416C61-FCB1-4F60-83B9-96ACB646D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244EE3B-EE85-446F-B4FB-80650BCE5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699DFF4-4B9F-4FDC-A28C-48EAEFD87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95752-317D-4D4B-9257-9CF9E615EFB2}" type="datetimeFigureOut">
              <a:rPr lang="hr-HR" smtClean="0"/>
              <a:t>3.5.2022.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A6207E6-88CE-41DB-A00E-03AF7474F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454CCB5-B43D-4018-B10E-4573DBB3D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75CC0-2DCE-475E-92BC-D6862625A44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7957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4E43B17-9848-4ED2-868A-E16510971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3C5595D-3A79-4876-9F7B-7F7C4B89E3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2C731758-6B09-420C-8CC8-D14C47FEA9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8AAB10A-6D9C-4849-89DA-24F904AEB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95752-317D-4D4B-9257-9CF9E615EFB2}" type="datetimeFigureOut">
              <a:rPr lang="hr-HR" smtClean="0"/>
              <a:t>3.5.2022.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7AE343E9-9FBD-4CDA-AB23-7E7EFDE80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60EF4F71-C745-4A9E-B2C1-6CCD94E8D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75CC0-2DCE-475E-92BC-D6862625A44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26799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2C202D2-268D-44FA-8C4C-3C28B4621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CEF70CC9-665C-42BE-B73C-9D7B893AB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D933ED6F-7CE7-45E8-AE78-9482C668FB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881A637C-F997-4163-8B91-4914560AC7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F1C110CF-BC16-4D9D-8F66-52B016F03E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FB041FCC-2478-409E-9CDB-8D6CC2B61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95752-317D-4D4B-9257-9CF9E615EFB2}" type="datetimeFigureOut">
              <a:rPr lang="hr-HR" smtClean="0"/>
              <a:t>3.5.2022.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2B9A280F-1745-43BB-895B-41B8D29F6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EDC274F5-9CD8-47FE-8075-C67E71097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75CC0-2DCE-475E-92BC-D6862625A44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08451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A55DE01-AF5F-47D2-898E-2679CE7AD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42CF0924-7D6F-4732-8E19-7150E710F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95752-317D-4D4B-9257-9CF9E615EFB2}" type="datetimeFigureOut">
              <a:rPr lang="hr-HR" smtClean="0"/>
              <a:t>3.5.2022.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77A332DC-70E1-450D-AF0D-99843BC15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278669A6-5320-4360-8D47-3A611A531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75CC0-2DCE-475E-92BC-D6862625A44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39973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0F624595-8B08-47C2-AE8F-DEB66A3A0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95752-317D-4D4B-9257-9CF9E615EFB2}" type="datetimeFigureOut">
              <a:rPr lang="hr-HR" smtClean="0"/>
              <a:t>3.5.2022.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FFB26503-C26B-4176-A6C9-E7D55490B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09F04A24-6C54-44C9-B471-880532B1C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75CC0-2DCE-475E-92BC-D6862625A44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49876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B66E825-BC9B-4B1B-91D8-E838C7352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E982E41-5200-4FCD-B5C8-01F3803D1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B946126F-1CAC-494D-B7B5-59A9C312AF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8806161D-9E42-4E91-B2AF-E3E8CB458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95752-317D-4D4B-9257-9CF9E615EFB2}" type="datetimeFigureOut">
              <a:rPr lang="hr-HR" smtClean="0"/>
              <a:t>3.5.2022.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BCACC03D-4F77-4BAA-8F7F-BE87D066A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C8904676-ACE1-4BCB-9948-4EAB2224B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75CC0-2DCE-475E-92BC-D6862625A44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4738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938791-5EE7-40B1-8646-EEF648C3F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CF029A61-D242-41BB-A3D9-CDB0E919C5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D7850007-7D43-41FE-AEEF-C668AFB20C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76E995FF-084F-4DCC-A072-EDCCFF0B9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95752-317D-4D4B-9257-9CF9E615EFB2}" type="datetimeFigureOut">
              <a:rPr lang="hr-HR" smtClean="0"/>
              <a:t>3.5.2022.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57F0F1A-AEDC-4DB1-BD79-6BEC80A82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06F0ABF5-3805-461E-A227-EF2459914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75CC0-2DCE-475E-92BC-D6862625A44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04233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60261228-C713-44E0-A1CC-9F1062639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982780C8-8D66-4CB2-842E-73818AF49A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A13630B-9A8B-41F9-94C9-6940527E9D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95752-317D-4D4B-9257-9CF9E615EFB2}" type="datetimeFigureOut">
              <a:rPr lang="hr-HR" smtClean="0"/>
              <a:t>3.5.2022.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F8AD37D-7220-45A6-B1F9-8B04ACEF49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B55FE34-6351-44FA-BE28-F6A7420810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75CC0-2DCE-475E-92BC-D6862625A44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4664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1.wdp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F0FAEE7-0DDD-491F-A590-C329B99E11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53FD448-E702-4748-95E7-B5E797B1F1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66E18DD-3FBF-4D5A-9B43-A919DFA909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27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3653547D-8D14-41B4-8AFE-06DB964729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898" y="194791"/>
            <a:ext cx="4578493" cy="6468417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CE106FD9-7D78-4013-B18C-1807F964521A}"/>
              </a:ext>
            </a:extLst>
          </p:cNvPr>
          <p:cNvSpPr txBox="1"/>
          <p:nvPr/>
        </p:nvSpPr>
        <p:spPr>
          <a:xfrm>
            <a:off x="6102493" y="1382329"/>
            <a:ext cx="5367148" cy="2893100"/>
          </a:xfrm>
          <a:prstGeom prst="rect">
            <a:avLst/>
          </a:prstGeom>
          <a:solidFill>
            <a:srgbClr val="FFC5FF"/>
          </a:solidFill>
        </p:spPr>
        <p:txBody>
          <a:bodyPr wrap="square" rtlCol="0">
            <a:spAutoFit/>
          </a:bodyPr>
          <a:lstStyle/>
          <a:p>
            <a:r>
              <a:rPr lang="hr-HR" sz="5400" b="1" dirty="0">
                <a:solidFill>
                  <a:srgbClr val="CC00CC"/>
                </a:solidFill>
              </a:rPr>
              <a:t>UNIT 4</a:t>
            </a:r>
          </a:p>
          <a:p>
            <a:r>
              <a:rPr lang="hr-HR" sz="4800" b="1" dirty="0">
                <a:solidFill>
                  <a:srgbClr val="CC00CC"/>
                </a:solidFill>
              </a:rPr>
              <a:t>LESSON 16</a:t>
            </a:r>
          </a:p>
          <a:p>
            <a:r>
              <a:rPr lang="hr-HR" sz="4800" dirty="0" err="1">
                <a:solidFill>
                  <a:srgbClr val="FF33CC"/>
                </a:solidFill>
              </a:rPr>
              <a:t>What</a:t>
            </a:r>
            <a:r>
              <a:rPr lang="hr-HR" sz="4800" dirty="0">
                <a:solidFill>
                  <a:srgbClr val="FF33CC"/>
                </a:solidFill>
              </a:rPr>
              <a:t> </a:t>
            </a:r>
            <a:r>
              <a:rPr lang="hr-HR" sz="4800" dirty="0" err="1">
                <a:solidFill>
                  <a:srgbClr val="FF33CC"/>
                </a:solidFill>
              </a:rPr>
              <a:t>if</a:t>
            </a:r>
            <a:r>
              <a:rPr lang="hr-HR" sz="4800" dirty="0">
                <a:solidFill>
                  <a:srgbClr val="FF33CC"/>
                </a:solidFill>
              </a:rPr>
              <a:t>…?</a:t>
            </a:r>
            <a:endParaRPr lang="hr-HR" sz="4800" dirty="0">
              <a:solidFill>
                <a:srgbClr val="CC00CC"/>
              </a:solidFill>
            </a:endParaRPr>
          </a:p>
          <a:p>
            <a:r>
              <a:rPr lang="hr-HR" sz="3200" dirty="0" err="1">
                <a:solidFill>
                  <a:srgbClr val="FF78D6"/>
                </a:solidFill>
              </a:rPr>
              <a:t>Part</a:t>
            </a:r>
            <a:r>
              <a:rPr lang="hr-HR" sz="3200" dirty="0">
                <a:solidFill>
                  <a:srgbClr val="FF78D6"/>
                </a:solidFill>
              </a:rPr>
              <a:t> 5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DAF9F39A-31CF-4FBE-9848-E58C005527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4492" y="5088782"/>
            <a:ext cx="5883150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619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F0FAEE7-0DDD-491F-A590-C329B99E11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53FD448-E702-4748-95E7-B5E797B1F1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66E18DD-3FBF-4D5A-9B43-A919DFA909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047A9E21-3F66-457F-A60C-F7017A0D3013}"/>
              </a:ext>
            </a:extLst>
          </p:cNvPr>
          <p:cNvSpPr txBox="1"/>
          <p:nvPr/>
        </p:nvSpPr>
        <p:spPr>
          <a:xfrm>
            <a:off x="678422" y="395279"/>
            <a:ext cx="3307651" cy="880369"/>
          </a:xfrm>
          <a:prstGeom prst="rect">
            <a:avLst/>
          </a:prstGeom>
          <a:solidFill>
            <a:srgbClr val="FFDBB7"/>
          </a:solidFill>
          <a:ln w="38100">
            <a:solidFill>
              <a:srgbClr val="FF9966"/>
            </a:solidFill>
          </a:ln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hr-HR" dirty="0"/>
              <a:t>F</a:t>
            </a:r>
            <a:r>
              <a:rPr lang="en-US" dirty="0" err="1"/>
              <a:t>inish</a:t>
            </a:r>
            <a:r>
              <a:rPr lang="en-US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sentences</a:t>
            </a:r>
            <a:r>
              <a:rPr lang="en-US" dirty="0"/>
              <a:t> in as many different ways as possible.</a:t>
            </a:r>
            <a:endParaRPr lang="hr-HR" dirty="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2EF5C816-8469-42F5-9232-859B9A45C52A}"/>
              </a:ext>
            </a:extLst>
          </p:cNvPr>
          <p:cNvSpPr txBox="1"/>
          <p:nvPr/>
        </p:nvSpPr>
        <p:spPr>
          <a:xfrm>
            <a:off x="944751" y="1475710"/>
            <a:ext cx="2774992" cy="1384995"/>
          </a:xfrm>
          <a:prstGeom prst="rect">
            <a:avLst/>
          </a:prstGeom>
          <a:solidFill>
            <a:srgbClr val="FFDBB7"/>
          </a:solidFill>
          <a:ln w="38100">
            <a:solidFill>
              <a:srgbClr val="FF9966"/>
            </a:solidFill>
          </a:ln>
        </p:spPr>
        <p:txBody>
          <a:bodyPr wrap="square" numCol="1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School is… </a:t>
            </a:r>
            <a:endParaRPr lang="hr-HR" dirty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School should… </a:t>
            </a:r>
            <a:endParaRPr lang="hr-HR" dirty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School will….</a:t>
            </a:r>
            <a:endParaRPr lang="hr-HR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923ECF1C-07C7-4821-9D87-EB1FB13DDB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3723" y="3255962"/>
            <a:ext cx="9572625" cy="3362325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935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F0FAEE7-0DDD-491F-A590-C329B99E11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53FD448-E702-4748-95E7-B5E797B1F1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66E18DD-3FBF-4D5A-9B43-A919DFA909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27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1AF66E1F-DC06-4F82-B496-7AC2F26E27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3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1647" y="-6927"/>
            <a:ext cx="5162550" cy="676275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614501BA-D0D9-4240-A54B-01AD661C23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3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84197" y="-6927"/>
            <a:ext cx="5162550" cy="676275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42F43178-725F-40B8-8CC3-0ED9EDCC3D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9442" y="645966"/>
            <a:ext cx="8373063" cy="4263386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39_dip_in_8__l16_school_talk">
            <a:hlinkClick r:id="" action="ppaction://media"/>
            <a:extLst>
              <a:ext uri="{FF2B5EF4-FFF2-40B4-BE49-F238E27FC236}">
                <a16:creationId xmlns:a16="http://schemas.microsoft.com/office/drawing/2014/main" id="{28857199-CE7F-4704-8D07-ACD27F1DFC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duotone>
              <a:prstClr val="black"/>
              <a:srgbClr val="FF99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911040" y="1922019"/>
            <a:ext cx="1680020" cy="1680020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C362AEE7-FB82-4956-8109-8E21D0A3919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9" r="9731"/>
          <a:stretch/>
        </p:blipFill>
        <p:spPr>
          <a:xfrm>
            <a:off x="722975" y="2083818"/>
            <a:ext cx="267947" cy="250099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DCE9FBF0-FBCC-4301-A5AE-437F3D09E6A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9" r="9731"/>
          <a:stretch/>
        </p:blipFill>
        <p:spPr>
          <a:xfrm>
            <a:off x="744707" y="2346670"/>
            <a:ext cx="267947" cy="25009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1B20B846-B62E-4B68-AFFF-88363EB49ED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9" r="9731"/>
          <a:stretch/>
        </p:blipFill>
        <p:spPr>
          <a:xfrm>
            <a:off x="742395" y="2652609"/>
            <a:ext cx="267947" cy="250099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227E4727-C93A-48A6-B00A-9B92499FE1F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9" r="9731"/>
          <a:stretch/>
        </p:blipFill>
        <p:spPr>
          <a:xfrm>
            <a:off x="742394" y="2951882"/>
            <a:ext cx="267947" cy="250099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2FE8CB18-B6C1-4FF1-935E-1F7D17F3A4A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9" r="9731"/>
          <a:stretch/>
        </p:blipFill>
        <p:spPr>
          <a:xfrm>
            <a:off x="745053" y="3807585"/>
            <a:ext cx="267947" cy="250099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254D9D3E-A30A-4282-BEB1-D859251A7B9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9" r="9731"/>
          <a:stretch/>
        </p:blipFill>
        <p:spPr>
          <a:xfrm>
            <a:off x="734048" y="4412797"/>
            <a:ext cx="267947" cy="25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15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F0FAEE7-0DDD-491F-A590-C329B99E11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53FD448-E702-4748-95E7-B5E797B1F1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66E18DD-3FBF-4D5A-9B43-A919DFA909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27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697A74F9-6FCF-41BB-8E0B-1EE042B821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3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1647" y="-6927"/>
            <a:ext cx="5162550" cy="676275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6EC3AC74-2BAD-46A3-B476-03ABD9C395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3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84197" y="-6927"/>
            <a:ext cx="5162550" cy="676275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B274382E-05C6-4E5D-8AF4-E99440DD60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78710" y="603456"/>
            <a:ext cx="9208733" cy="352466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350BE068-4594-485A-A20E-D0ADD141E471}"/>
              </a:ext>
            </a:extLst>
          </p:cNvPr>
          <p:cNvSpPr txBox="1"/>
          <p:nvPr/>
        </p:nvSpPr>
        <p:spPr>
          <a:xfrm>
            <a:off x="6400800" y="1013259"/>
            <a:ext cx="285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9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B563CE95-6960-4050-A8A7-530859B08C33}"/>
              </a:ext>
            </a:extLst>
          </p:cNvPr>
          <p:cNvSpPr txBox="1"/>
          <p:nvPr/>
        </p:nvSpPr>
        <p:spPr>
          <a:xfrm>
            <a:off x="6466140" y="1304016"/>
            <a:ext cx="285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0AC59AE7-EC45-4911-AB13-DA6F61E302B4}"/>
              </a:ext>
            </a:extLst>
          </p:cNvPr>
          <p:cNvSpPr txBox="1"/>
          <p:nvPr/>
        </p:nvSpPr>
        <p:spPr>
          <a:xfrm>
            <a:off x="6465320" y="1634209"/>
            <a:ext cx="247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7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628D05BD-DD65-4EE0-983B-AEA540091A8C}"/>
              </a:ext>
            </a:extLst>
          </p:cNvPr>
          <p:cNvSpPr txBox="1"/>
          <p:nvPr/>
        </p:nvSpPr>
        <p:spPr>
          <a:xfrm>
            <a:off x="7238907" y="1892761"/>
            <a:ext cx="285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BAD576AC-9798-4CA4-9435-6B2C42BA6C7D}"/>
              </a:ext>
            </a:extLst>
          </p:cNvPr>
          <p:cNvSpPr txBox="1"/>
          <p:nvPr/>
        </p:nvSpPr>
        <p:spPr>
          <a:xfrm>
            <a:off x="5347271" y="2231315"/>
            <a:ext cx="285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E8160E2D-858F-403B-AA2B-F0D8A1675DD7}"/>
              </a:ext>
            </a:extLst>
          </p:cNvPr>
          <p:cNvSpPr txBox="1"/>
          <p:nvPr/>
        </p:nvSpPr>
        <p:spPr>
          <a:xfrm>
            <a:off x="7309883" y="2532085"/>
            <a:ext cx="4758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10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C59D103C-C237-4CDB-8DC5-B9C17741FF32}"/>
              </a:ext>
            </a:extLst>
          </p:cNvPr>
          <p:cNvSpPr txBox="1"/>
          <p:nvPr/>
        </p:nvSpPr>
        <p:spPr>
          <a:xfrm>
            <a:off x="6940263" y="2852483"/>
            <a:ext cx="285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D1B6A7D2-B1C5-495F-8986-9E466B1A5F84}"/>
              </a:ext>
            </a:extLst>
          </p:cNvPr>
          <p:cNvSpPr txBox="1"/>
          <p:nvPr/>
        </p:nvSpPr>
        <p:spPr>
          <a:xfrm>
            <a:off x="7244924" y="3119016"/>
            <a:ext cx="220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FA6A0CA5-C6DD-49F4-82C5-5D2D600ED84C}"/>
              </a:ext>
            </a:extLst>
          </p:cNvPr>
          <p:cNvSpPr txBox="1"/>
          <p:nvPr/>
        </p:nvSpPr>
        <p:spPr>
          <a:xfrm>
            <a:off x="7226013" y="3419786"/>
            <a:ext cx="285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8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4714A556-CACA-4C55-8B44-78C4F0127E9B}"/>
              </a:ext>
            </a:extLst>
          </p:cNvPr>
          <p:cNvSpPr txBox="1"/>
          <p:nvPr/>
        </p:nvSpPr>
        <p:spPr>
          <a:xfrm>
            <a:off x="6747266" y="3727173"/>
            <a:ext cx="251719" cy="343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442A14FD-8260-42D9-9222-A0E8C67DF676}"/>
              </a:ext>
            </a:extLst>
          </p:cNvPr>
          <p:cNvSpPr txBox="1"/>
          <p:nvPr/>
        </p:nvSpPr>
        <p:spPr>
          <a:xfrm>
            <a:off x="339704" y="1656591"/>
            <a:ext cx="2163364" cy="923330"/>
          </a:xfrm>
          <a:prstGeom prst="rect">
            <a:avLst/>
          </a:prstGeom>
          <a:solidFill>
            <a:srgbClr val="99FFCC"/>
          </a:solidFill>
          <a:ln w="38100">
            <a:solidFill>
              <a:srgbClr val="00CC99"/>
            </a:solidFill>
          </a:ln>
        </p:spPr>
        <p:txBody>
          <a:bodyPr wrap="square" numCol="1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dirty="0"/>
              <a:t>L</a:t>
            </a:r>
            <a:r>
              <a:rPr lang="en-US" dirty="0" err="1"/>
              <a:t>isten</a:t>
            </a:r>
            <a:r>
              <a:rPr lang="en-US" dirty="0"/>
              <a:t> to the recording again </a:t>
            </a:r>
            <a:r>
              <a:rPr lang="hr-HR" dirty="0" err="1"/>
              <a:t>and</a:t>
            </a:r>
            <a:r>
              <a:rPr lang="en-US" dirty="0"/>
              <a:t> check </a:t>
            </a:r>
            <a:r>
              <a:rPr lang="hr-HR" dirty="0" err="1"/>
              <a:t>your</a:t>
            </a:r>
            <a:r>
              <a:rPr lang="en-US" dirty="0"/>
              <a:t> answers.</a:t>
            </a:r>
            <a:endParaRPr lang="hr-HR" dirty="0"/>
          </a:p>
        </p:txBody>
      </p:sp>
      <p:pic>
        <p:nvPicPr>
          <p:cNvPr id="20" name="39_dip_in_8__l16_school_talk">
            <a:hlinkClick r:id="" action="ppaction://media"/>
            <a:extLst>
              <a:ext uri="{FF2B5EF4-FFF2-40B4-BE49-F238E27FC236}">
                <a16:creationId xmlns:a16="http://schemas.microsoft.com/office/drawing/2014/main" id="{B990B1FF-9017-4DBB-8ECE-7D84FFC9C1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duotone>
              <a:prstClr val="black"/>
              <a:srgbClr val="FF99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77782" y="3382366"/>
            <a:ext cx="1680020" cy="168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77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F0FAEE7-0DDD-491F-A590-C329B99E11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53FD448-E702-4748-95E7-B5E797B1F1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66E18DD-3FBF-4D5A-9B43-A919DFA909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27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80F32EEB-C078-41FF-A59B-BBCB5DAEFE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7401" y="-6927"/>
            <a:ext cx="5138599" cy="6844223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1C319120-21F1-4C97-9A72-9365F7BBFA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9251" y="785708"/>
            <a:ext cx="7214232" cy="3899377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DE2FF5E7-5FB5-44AF-8469-7CACF8AD8ECC}"/>
              </a:ext>
            </a:extLst>
          </p:cNvPr>
          <p:cNvSpPr txBox="1"/>
          <p:nvPr/>
        </p:nvSpPr>
        <p:spPr>
          <a:xfrm>
            <a:off x="6618396" y="1233032"/>
            <a:ext cx="1118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old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6F4D5E7B-7C56-4214-A001-D800DEA09D4C}"/>
              </a:ext>
            </a:extLst>
          </p:cNvPr>
          <p:cNvSpPr txBox="1"/>
          <p:nvPr/>
        </p:nvSpPr>
        <p:spPr>
          <a:xfrm>
            <a:off x="7202859" y="1539965"/>
            <a:ext cx="1118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facilities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FDF67104-B579-4F6B-9B8F-4FB1FFE22FF0}"/>
              </a:ext>
            </a:extLst>
          </p:cNvPr>
          <p:cNvSpPr txBox="1"/>
          <p:nvPr/>
        </p:nvSpPr>
        <p:spPr>
          <a:xfrm>
            <a:off x="5238612" y="1841442"/>
            <a:ext cx="1118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qualities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08533E3B-6EAE-4F24-8F8A-A39631781D70}"/>
              </a:ext>
            </a:extLst>
          </p:cNvPr>
          <p:cNvSpPr txBox="1"/>
          <p:nvPr/>
        </p:nvSpPr>
        <p:spPr>
          <a:xfrm>
            <a:off x="5370328" y="2217878"/>
            <a:ext cx="1118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effort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6EC1ACC9-86C3-4789-A7F2-CC214FF59686}"/>
              </a:ext>
            </a:extLst>
          </p:cNvPr>
          <p:cNvSpPr txBox="1"/>
          <p:nvPr/>
        </p:nvSpPr>
        <p:spPr>
          <a:xfrm>
            <a:off x="5341884" y="2554533"/>
            <a:ext cx="1118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peer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D9CD418A-7F45-4F55-AC3E-C269F50ADF49}"/>
              </a:ext>
            </a:extLst>
          </p:cNvPr>
          <p:cNvSpPr txBox="1"/>
          <p:nvPr/>
        </p:nvSpPr>
        <p:spPr>
          <a:xfrm>
            <a:off x="6662599" y="2893087"/>
            <a:ext cx="1118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optional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21AE8E0C-C35E-49F1-A6F2-58830405A1D6}"/>
              </a:ext>
            </a:extLst>
          </p:cNvPr>
          <p:cNvSpPr txBox="1"/>
          <p:nvPr/>
        </p:nvSpPr>
        <p:spPr>
          <a:xfrm>
            <a:off x="8106005" y="3231641"/>
            <a:ext cx="12776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compulsory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EAF1DC94-6B05-4B71-8F6E-956B8B73FCB4}"/>
              </a:ext>
            </a:extLst>
          </p:cNvPr>
          <p:cNvSpPr txBox="1"/>
          <p:nvPr/>
        </p:nvSpPr>
        <p:spPr>
          <a:xfrm>
            <a:off x="7072774" y="3541806"/>
            <a:ext cx="1118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apply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8FA0CE58-4F45-4E36-BA98-37B019949E22}"/>
              </a:ext>
            </a:extLst>
          </p:cNvPr>
          <p:cNvSpPr txBox="1"/>
          <p:nvPr/>
        </p:nvSpPr>
        <p:spPr>
          <a:xfrm>
            <a:off x="5820007" y="3897868"/>
            <a:ext cx="1118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vocational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F5B94636-5555-4273-8E3A-8B9946C11074}"/>
              </a:ext>
            </a:extLst>
          </p:cNvPr>
          <p:cNvSpPr txBox="1"/>
          <p:nvPr/>
        </p:nvSpPr>
        <p:spPr>
          <a:xfrm>
            <a:off x="7356097" y="4193553"/>
            <a:ext cx="1118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exam</a:t>
            </a:r>
            <a:endParaRPr lang="hr-HR" sz="1600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52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F0FAEE7-0DDD-491F-A590-C329B99E11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53FD448-E702-4748-95E7-B5E797B1F1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66E18DD-3FBF-4D5A-9B43-A919DFA909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27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DFB78CB9-A1C6-4157-9C84-C248C1CB34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194" y="129395"/>
            <a:ext cx="6042734" cy="4124874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C57413AE-1458-4CCC-98D6-C8C43FDB1A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9244" y="4143002"/>
            <a:ext cx="6787673" cy="1016813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A2BB05E0-BE7F-42A4-A3A7-2001A4A69D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8404" y="5384568"/>
            <a:ext cx="6787673" cy="1060574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36D4CE9B-85B4-4AD3-A2D7-F55E71F6792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4279"/>
          <a:stretch/>
        </p:blipFill>
        <p:spPr>
          <a:xfrm>
            <a:off x="0" y="4545367"/>
            <a:ext cx="4074162" cy="2312633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CD22F1AC-59D6-4CA9-B41D-A026B2A006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26535" y="0"/>
            <a:ext cx="3365465" cy="2897620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D63D36DC-0A01-4D3E-AC74-981649E002D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15760" y="2791089"/>
            <a:ext cx="5692160" cy="112716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777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440EB9F40B2B46A1367B1A415FBD08" ma:contentTypeVersion="14" ma:contentTypeDescription="Create a new document." ma:contentTypeScope="" ma:versionID="8026e9ec43851b1d53d1d14a1a9f728f">
  <xsd:schema xmlns:xsd="http://www.w3.org/2001/XMLSchema" xmlns:xs="http://www.w3.org/2001/XMLSchema" xmlns:p="http://schemas.microsoft.com/office/2006/metadata/properties" xmlns:ns3="bc5181c4-fcd9-45fa-ba56-972b2cdced3c" xmlns:ns4="26f38477-cd9e-4a74-ae07-d74695e5afee" targetNamespace="http://schemas.microsoft.com/office/2006/metadata/properties" ma:root="true" ma:fieldsID="4bebe677f9e2fa051e10a1bf7d4a71ff" ns3:_="" ns4:_="">
    <xsd:import namespace="bc5181c4-fcd9-45fa-ba56-972b2cdced3c"/>
    <xsd:import namespace="26f38477-cd9e-4a74-ae07-d74695e5afe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5181c4-fcd9-45fa-ba56-972b2cdced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f38477-cd9e-4a74-ae07-d74695e5afe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296CB59-02C6-4916-A61E-352735146E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5181c4-fcd9-45fa-ba56-972b2cdced3c"/>
    <ds:schemaRef ds:uri="26f38477-cd9e-4a74-ae07-d74695e5af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8AE0521-3DB4-4D83-9B98-850EAE04B9F4}">
  <ds:schemaRefs>
    <ds:schemaRef ds:uri="http://purl.org/dc/terms/"/>
    <ds:schemaRef ds:uri="http://schemas.openxmlformats.org/package/2006/metadata/core-properties"/>
    <ds:schemaRef ds:uri="bc5181c4-fcd9-45fa-ba56-972b2cdced3c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26f38477-cd9e-4a74-ae07-d74695e5afee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BDF82ED-7C90-495C-B1D3-D2548444682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61</Words>
  <Application>Microsoft Office PowerPoint</Application>
  <PresentationFormat>Widescreen</PresentationFormat>
  <Paragraphs>29</Paragraphs>
  <Slides>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sustava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Sandra Štambuk</dc:creator>
  <cp:lastModifiedBy>Katarina Ivanjek</cp:lastModifiedBy>
  <cp:revision>8</cp:revision>
  <dcterms:created xsi:type="dcterms:W3CDTF">2022-05-02T00:13:59Z</dcterms:created>
  <dcterms:modified xsi:type="dcterms:W3CDTF">2022-05-03T06:51:25Z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0x0101001C440EB9F40B2B46A1367B1A415FBD08</vt:lpwstr>
  </property>
</Properties>
</file>